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2FF3CC-EFA5-40C1-88F9-4EEA8BFD251D}" type="doc">
      <dgm:prSet loTypeId="urn:microsoft.com/office/officeart/2008/layout/AccentedPicture" loCatId="picture" qsTypeId="urn:microsoft.com/office/officeart/2005/8/quickstyle/3d1" qsCatId="3D" csTypeId="urn:microsoft.com/office/officeart/2005/8/colors/accent1_2" csCatId="accent1" phldr="1"/>
      <dgm:spPr/>
    </dgm:pt>
    <dgm:pt modelId="{59ED4F13-6850-4CA4-BB72-421E68CDB1CD}">
      <dgm:prSet phldrT="[Text]"/>
      <dgm:spPr/>
      <dgm:t>
        <a:bodyPr/>
        <a:lstStyle/>
        <a:p>
          <a:r>
            <a:rPr lang="en-AU" dirty="0" smtClean="0"/>
            <a:t>Office</a:t>
          </a:r>
          <a:endParaRPr lang="en-AU" dirty="0"/>
        </a:p>
      </dgm:t>
    </dgm:pt>
    <dgm:pt modelId="{7E07CCD3-A816-45C9-8988-2FE19C2614E4}" type="parTrans" cxnId="{D4BE22CE-2EE7-468C-A0D5-695E2C8AD783}">
      <dgm:prSet/>
      <dgm:spPr/>
      <dgm:t>
        <a:bodyPr/>
        <a:lstStyle/>
        <a:p>
          <a:endParaRPr lang="en-AU"/>
        </a:p>
      </dgm:t>
    </dgm:pt>
    <dgm:pt modelId="{1D8A851E-10C4-4CDF-A221-46E63762D3FC}" type="sibTrans" cxnId="{D4BE22CE-2EE7-468C-A0D5-695E2C8AD783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en-AU"/>
        </a:p>
      </dgm:t>
      <dgm:extLst>
        <a:ext uri="{E40237B7-FDA0-4F09-8148-C483321AD2D9}">
          <dgm14:cNvPr xmlns:dgm14="http://schemas.microsoft.com/office/drawing/2010/diagram" id="0" name="" descr="C:\Users\user\Desktop\eshs\IMG_0444.JPG"/>
        </a:ext>
      </dgm:extLst>
    </dgm:pt>
    <dgm:pt modelId="{5A72F62A-540C-47BE-B277-FE4C0AE48740}" type="pres">
      <dgm:prSet presAssocID="{712FF3CC-EFA5-40C1-88F9-4EEA8BFD251D}" presName="Name0" presStyleCnt="0">
        <dgm:presLayoutVars>
          <dgm:dir/>
        </dgm:presLayoutVars>
      </dgm:prSet>
      <dgm:spPr/>
    </dgm:pt>
    <dgm:pt modelId="{9E57D0E4-F848-4FCB-BEA0-35B705498BF9}" type="pres">
      <dgm:prSet presAssocID="{1D8A851E-10C4-4CDF-A221-46E63762D3FC}" presName="picture_1" presStyleLbl="bgImgPlace1" presStyleIdx="0" presStyleCnt="1" custScaleY="104533" custLinFactNeighborX="13605" custLinFactNeighborY="0"/>
      <dgm:spPr/>
      <dgm:t>
        <a:bodyPr/>
        <a:lstStyle/>
        <a:p>
          <a:endParaRPr lang="en-AU"/>
        </a:p>
      </dgm:t>
    </dgm:pt>
    <dgm:pt modelId="{2A574849-951E-4301-B86D-ACFD5CB30655}" type="pres">
      <dgm:prSet presAssocID="{59ED4F13-6850-4CA4-BB72-421E68CDB1CD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D819B1-95CF-4246-B703-788FEC77B3FC}" type="pres">
      <dgm:prSet presAssocID="{712FF3CC-EFA5-40C1-88F9-4EEA8BFD251D}" presName="maxNode" presStyleCnt="0"/>
      <dgm:spPr/>
    </dgm:pt>
    <dgm:pt modelId="{B7C1ADA3-D51A-44C7-BBA7-EC9BFC30F643}" type="pres">
      <dgm:prSet presAssocID="{712FF3CC-EFA5-40C1-88F9-4EEA8BFD251D}" presName="Name33" presStyleCnt="0"/>
      <dgm:spPr/>
    </dgm:pt>
  </dgm:ptLst>
  <dgm:cxnLst>
    <dgm:cxn modelId="{4F2E1734-4762-4CB2-A474-DD5A14890B26}" type="presOf" srcId="{59ED4F13-6850-4CA4-BB72-421E68CDB1CD}" destId="{2A574849-951E-4301-B86D-ACFD5CB30655}" srcOrd="0" destOrd="0" presId="urn:microsoft.com/office/officeart/2008/layout/AccentedPicture"/>
    <dgm:cxn modelId="{DC4BD885-2AAF-4974-B858-A42B867A5928}" type="presOf" srcId="{1D8A851E-10C4-4CDF-A221-46E63762D3FC}" destId="{9E57D0E4-F848-4FCB-BEA0-35B705498BF9}" srcOrd="0" destOrd="0" presId="urn:microsoft.com/office/officeart/2008/layout/AccentedPicture"/>
    <dgm:cxn modelId="{D4BE22CE-2EE7-468C-A0D5-695E2C8AD783}" srcId="{712FF3CC-EFA5-40C1-88F9-4EEA8BFD251D}" destId="{59ED4F13-6850-4CA4-BB72-421E68CDB1CD}" srcOrd="0" destOrd="0" parTransId="{7E07CCD3-A816-45C9-8988-2FE19C2614E4}" sibTransId="{1D8A851E-10C4-4CDF-A221-46E63762D3FC}"/>
    <dgm:cxn modelId="{46229FD4-3B3A-4CC9-8EE2-C5CEE299436D}" type="presOf" srcId="{712FF3CC-EFA5-40C1-88F9-4EEA8BFD251D}" destId="{5A72F62A-540C-47BE-B277-FE4C0AE48740}" srcOrd="0" destOrd="0" presId="urn:microsoft.com/office/officeart/2008/layout/AccentedPicture"/>
    <dgm:cxn modelId="{E3BB62EF-7BD7-4453-BA97-674EB818C347}" type="presParOf" srcId="{5A72F62A-540C-47BE-B277-FE4C0AE48740}" destId="{9E57D0E4-F848-4FCB-BEA0-35B705498BF9}" srcOrd="0" destOrd="0" presId="urn:microsoft.com/office/officeart/2008/layout/AccentedPicture"/>
    <dgm:cxn modelId="{56435F23-A6CD-4954-AE5C-70FD80414B22}" type="presParOf" srcId="{5A72F62A-540C-47BE-B277-FE4C0AE48740}" destId="{2A574849-951E-4301-B86D-ACFD5CB30655}" srcOrd="1" destOrd="0" presId="urn:microsoft.com/office/officeart/2008/layout/AccentedPicture"/>
    <dgm:cxn modelId="{B1BCF8C8-DCB9-49AB-ACA3-F1E7EB198D60}" type="presParOf" srcId="{5A72F62A-540C-47BE-B277-FE4C0AE48740}" destId="{04D819B1-95CF-4246-B703-788FEC77B3FC}" srcOrd="2" destOrd="0" presId="urn:microsoft.com/office/officeart/2008/layout/AccentedPicture"/>
    <dgm:cxn modelId="{704C295D-F5A9-4CE8-8CF8-FD4294753232}" type="presParOf" srcId="{04D819B1-95CF-4246-B703-788FEC77B3FC}" destId="{B7C1ADA3-D51A-44C7-BBA7-EC9BFC30F643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57D0E4-F848-4FCB-BEA0-35B705498BF9}">
      <dsp:nvSpPr>
        <dsp:cNvPr id="0" name=""/>
        <dsp:cNvSpPr/>
      </dsp:nvSpPr>
      <dsp:spPr>
        <a:xfrm>
          <a:off x="258076" y="-79971"/>
          <a:ext cx="2766259" cy="3688334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A574849-951E-4301-B86D-ACFD5CB30655}">
      <dsp:nvSpPr>
        <dsp:cNvPr id="0" name=""/>
        <dsp:cNvSpPr/>
      </dsp:nvSpPr>
      <dsp:spPr>
        <a:xfrm>
          <a:off x="239688" y="1411356"/>
          <a:ext cx="2130019" cy="2117035"/>
        </a:xfrm>
        <a:prstGeom prst="rect">
          <a:avLst/>
        </a:prstGeom>
        <a:noFill/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7480" tIns="157480" rIns="157480" bIns="157480" numCol="1" spcCol="1270" anchor="b" anchorCtr="0">
          <a:noAutofit/>
        </a:bodyPr>
        <a:lstStyle/>
        <a:p>
          <a:pPr lvl="0" algn="l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6200" kern="1200" dirty="0" smtClean="0"/>
            <a:t>Office</a:t>
          </a:r>
          <a:endParaRPr lang="en-AU" sz="6200" kern="1200" dirty="0"/>
        </a:p>
      </dsp:txBody>
      <dsp:txXfrm>
        <a:off x="239688" y="1411356"/>
        <a:ext cx="2130019" cy="2117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D583CE-5C7D-4960-B949-C9C92B40ED23}" type="datetimeFigureOut">
              <a:rPr lang="en-AU" smtClean="0"/>
              <a:t>3/08/2012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E0AAE0-9B3F-4E8B-BAB4-9A2C97A87D5A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AU" sz="4800" dirty="0" smtClean="0"/>
              <a:t>The ‘what if?’ guide</a:t>
            </a:r>
          </a:p>
          <a:p>
            <a:r>
              <a:rPr lang="en-AU" sz="2000" dirty="0" smtClean="0"/>
              <a:t> to</a:t>
            </a:r>
          </a:p>
          <a:p>
            <a:r>
              <a:rPr lang="en-AU" sz="2000" dirty="0" smtClean="0"/>
              <a:t>Endeavour Sports High School</a:t>
            </a:r>
            <a:endParaRPr lang="en-AU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Navigating High School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1289967" cy="104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329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1143000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What if I forget to wear my sport uniform on sports day?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5529808" cy="45720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Meet at NON SPORT in the quad at the Thursday Morning Assembly.</a:t>
            </a:r>
          </a:p>
          <a:p>
            <a:r>
              <a:rPr lang="en-AU" dirty="0" smtClean="0"/>
              <a:t>Look for the group not in sports uniform or ask a teacher.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Bring a note from your parents explaining your injury.</a:t>
            </a:r>
          </a:p>
          <a:p>
            <a:r>
              <a:rPr lang="en-AU" dirty="0"/>
              <a:t>Meet at NON SPORT in the quad at the Thursday Morning Assembly.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140968"/>
            <a:ext cx="7776864" cy="120032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AU" sz="3600" dirty="0" smtClean="0">
                <a:latin typeface="+mj-lt"/>
              </a:rPr>
              <a:t>What I can’t do sport because I am injured?</a:t>
            </a:r>
            <a:endParaRPr lang="en-AU" sz="3600" dirty="0">
              <a:latin typeface="+mj-lt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75282">
            <a:off x="6341408" y="1416704"/>
            <a:ext cx="2549360" cy="1903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333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What if my library book is overdue?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377680" cy="4572000"/>
          </a:xfrm>
        </p:spPr>
        <p:txBody>
          <a:bodyPr/>
          <a:lstStyle/>
          <a:p>
            <a:r>
              <a:rPr lang="en-AU" dirty="0" smtClean="0"/>
              <a:t>Don’t worry, a lot of students sometimes forget to get their books back in time!</a:t>
            </a:r>
          </a:p>
          <a:p>
            <a:endParaRPr lang="en-AU" dirty="0" smtClean="0"/>
          </a:p>
          <a:p>
            <a:r>
              <a:rPr lang="en-AU" dirty="0" smtClean="0"/>
              <a:t>Bring it in as soon as you can.</a:t>
            </a:r>
          </a:p>
          <a:p>
            <a:endParaRPr lang="en-AU" dirty="0" smtClean="0"/>
          </a:p>
          <a:p>
            <a:r>
              <a:rPr lang="en-AU" dirty="0" smtClean="0"/>
              <a:t>Let the librarian know you have returned it.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pic>
        <p:nvPicPr>
          <p:cNvPr id="9218" name="Picture 2" descr="C:\Users\user\Desktop\eshs\IMG_04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799" y="1484784"/>
            <a:ext cx="3507854" cy="467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178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What if someone is bullying you?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Don’t react! The bully wants a response.</a:t>
            </a:r>
          </a:p>
          <a:p>
            <a:r>
              <a:rPr lang="en-AU" dirty="0" smtClean="0"/>
              <a:t>Use your exit strategy- move away from the person. You could go to the Library or the Learning Centre.</a:t>
            </a:r>
          </a:p>
          <a:p>
            <a:r>
              <a:rPr lang="en-AU" dirty="0" smtClean="0"/>
              <a:t>Use your cool down strategy. Take 3 deep breaths, sit down and relax.</a:t>
            </a:r>
          </a:p>
          <a:p>
            <a:r>
              <a:rPr lang="en-AU" dirty="0" smtClean="0"/>
              <a:t>Go and tell Mrs Young what happened.</a:t>
            </a:r>
          </a:p>
          <a:p>
            <a:r>
              <a:rPr lang="en-AU" dirty="0" smtClean="0"/>
              <a:t>Pat yourself on the back for being so mature!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5592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What if I don’t know the rules at High School?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These are the rules.</a:t>
            </a:r>
            <a:endParaRPr lang="en-A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869257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6064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59" y="1052736"/>
            <a:ext cx="790348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260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What if you have lost your timetable and don’t know where to go?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4881736" cy="4030960"/>
          </a:xfrm>
        </p:spPr>
        <p:txBody>
          <a:bodyPr/>
          <a:lstStyle/>
          <a:p>
            <a:r>
              <a:rPr lang="en-AU" dirty="0" smtClean="0"/>
              <a:t>Don’t worry, it happens all the time!</a:t>
            </a:r>
          </a:p>
          <a:p>
            <a:r>
              <a:rPr lang="en-AU" dirty="0" smtClean="0"/>
              <a:t>Go to the office and ask for a new one.</a:t>
            </a:r>
          </a:p>
          <a:p>
            <a:r>
              <a:rPr lang="en-AU" dirty="0" smtClean="0"/>
              <a:t>Follow your classmates to the next lesson then go to the office during recess or lunch.(or Mrs Young)</a:t>
            </a:r>
            <a:endParaRPr lang="en-AU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79460669"/>
              </p:ext>
            </p:extLst>
          </p:nvPr>
        </p:nvGraphicFramePr>
        <p:xfrm>
          <a:off x="5652120" y="1844824"/>
          <a:ext cx="302433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2743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AU" dirty="0" smtClean="0"/>
              <a:t>What if you are finding the classwork too difficult?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Don’t worry, lots of students find high school work hard.</a:t>
            </a:r>
          </a:p>
          <a:p>
            <a:r>
              <a:rPr lang="en-AU" dirty="0" smtClean="0"/>
              <a:t>Talk to your class teacher &amp; ask for help.</a:t>
            </a:r>
          </a:p>
          <a:p>
            <a:r>
              <a:rPr lang="en-AU" dirty="0" smtClean="0"/>
              <a:t>Collect a slip to attend the Homework Centre from the Learning Centre.</a:t>
            </a:r>
          </a:p>
          <a:p>
            <a:r>
              <a:rPr lang="en-AU" dirty="0" smtClean="0"/>
              <a:t>Go to the homework centre for help, Period 5 on Tuesday’s &amp; Thursdays.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89040"/>
            <a:ext cx="552450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671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en-AU" dirty="0" smtClean="0"/>
              <a:t>What if you are feeling sick?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881736" cy="4572000"/>
          </a:xfrm>
        </p:spPr>
        <p:txBody>
          <a:bodyPr/>
          <a:lstStyle/>
          <a:p>
            <a:r>
              <a:rPr lang="en-AU" dirty="0" smtClean="0"/>
              <a:t>Tell your class teacher and get a note.</a:t>
            </a:r>
          </a:p>
          <a:p>
            <a:endParaRPr lang="en-AU" dirty="0"/>
          </a:p>
          <a:p>
            <a:endParaRPr lang="en-AU" dirty="0" smtClean="0"/>
          </a:p>
          <a:p>
            <a:r>
              <a:rPr lang="en-AU" dirty="0" smtClean="0"/>
              <a:t>Go to sick bay. They will contact your parents.</a:t>
            </a:r>
          </a:p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29416"/>
            <a:ext cx="3058150" cy="222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\Desktop\eshs\IMG_04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78644"/>
            <a:ext cx="2755300" cy="206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eshs\IMG_04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05064"/>
            <a:ext cx="313184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eshs\IMG_04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485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What if you need to use the bathroom during class time?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Ask your class teacher, they will give you an ‘out of class’ note.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Go to the office and ask for the key 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to the bathroom.</a:t>
            </a:r>
          </a:p>
          <a:p>
            <a:r>
              <a:rPr lang="en-AU" dirty="0" smtClean="0"/>
              <a:t>Return the key to the office before 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you return to class.</a:t>
            </a:r>
          </a:p>
          <a:p>
            <a:endParaRPr lang="en-AU" dirty="0"/>
          </a:p>
          <a:p>
            <a:pPr lvl="0"/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44824"/>
            <a:ext cx="2247330" cy="1638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622" y="2852936"/>
            <a:ext cx="2768600" cy="369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669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What if you need to pay money for an excursion?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873624" cy="45720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All money is paid at the Finance Office near the main office.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The finance office is open before school and at recess and lunch.</a:t>
            </a:r>
            <a:endParaRPr lang="en-AU" dirty="0"/>
          </a:p>
        </p:txBody>
      </p:sp>
      <p:pic>
        <p:nvPicPr>
          <p:cNvPr id="6146" name="Picture 2" descr="C:\Users\user\Desktop\eshs\IMG_04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1484784"/>
            <a:ext cx="329436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062">
            <a:off x="1403648" y="2496622"/>
            <a:ext cx="3096344" cy="205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8414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What if I can’t find assembly?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873624" cy="45720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Assembly is only on </a:t>
            </a:r>
            <a:r>
              <a:rPr lang="en-AU" b="1" i="1" dirty="0" smtClean="0"/>
              <a:t>Thursday</a:t>
            </a:r>
            <a:r>
              <a:rPr lang="en-AU" dirty="0" smtClean="0"/>
              <a:t> mornings in the quad.</a:t>
            </a:r>
          </a:p>
          <a:p>
            <a:r>
              <a:rPr lang="en-AU" dirty="0" smtClean="0"/>
              <a:t>You will sit in line with your roll call group.</a:t>
            </a:r>
          </a:p>
          <a:p>
            <a:r>
              <a:rPr lang="en-AU" dirty="0" smtClean="0"/>
              <a:t>If it is raining the bell will ring 3 times and then you will go to normal roll call rooms.</a:t>
            </a:r>
          </a:p>
          <a:p>
            <a:r>
              <a:rPr lang="en-AU" dirty="0" smtClean="0"/>
              <a:t>When there is an Emergency Assembly, the bell will ring 3 times and you will go to the quad.</a:t>
            </a:r>
          </a:p>
          <a:p>
            <a:r>
              <a:rPr lang="en-AU" dirty="0"/>
              <a:t>You will sit in line with your roll call group.</a:t>
            </a:r>
          </a:p>
          <a:p>
            <a:endParaRPr lang="en-AU" dirty="0"/>
          </a:p>
        </p:txBody>
      </p:sp>
      <p:pic>
        <p:nvPicPr>
          <p:cNvPr id="7170" name="Picture 2" descr="C:\Users\user\Desktop\eshs\IMG_04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85192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477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What if I am late for school or need to leave school early?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953744" cy="4572000"/>
          </a:xfrm>
        </p:spPr>
        <p:txBody>
          <a:bodyPr/>
          <a:lstStyle/>
          <a:p>
            <a:r>
              <a:rPr lang="en-AU" dirty="0" smtClean="0"/>
              <a:t>Go to the attendance office and get a late note.</a:t>
            </a:r>
          </a:p>
          <a:p>
            <a:r>
              <a:rPr lang="en-AU" dirty="0" smtClean="0"/>
              <a:t>If you need to leave school early you will need a note from your parents.</a:t>
            </a:r>
          </a:p>
          <a:p>
            <a:r>
              <a:rPr lang="en-AU" dirty="0" smtClean="0"/>
              <a:t>The attendance office will give you a student leave form for your parents to sign.</a:t>
            </a:r>
            <a:endParaRPr lang="en-A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98380">
            <a:off x="159873" y="4352788"/>
            <a:ext cx="2895305" cy="155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 descr="C:\Users\user\Desktop\eshs\IMG_04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174" y="1628800"/>
            <a:ext cx="2979607" cy="223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user\Desktop\eshs\IMG_04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436604"/>
            <a:ext cx="2844484" cy="213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user\Desktop\eshs\IMG_04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667" y="4238224"/>
            <a:ext cx="2640463" cy="198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043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What if I don't know where to go for sport?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Go to the office or ask Mrs Young at the beginning of lunch.</a:t>
            </a:r>
          </a:p>
          <a:p>
            <a:r>
              <a:rPr lang="en-AU" dirty="0" smtClean="0"/>
              <a:t>Sport day has only ½ lunch before you need to catch the bus to sport.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r>
              <a:rPr lang="en-AU" dirty="0" smtClean="0"/>
              <a:t>After sport the bus brings you back to school.</a:t>
            </a:r>
          </a:p>
          <a:p>
            <a:endParaRPr lang="en-A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20887"/>
            <a:ext cx="2413044" cy="165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64757"/>
            <a:ext cx="337946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5590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Navigating High School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at if you have lost your timetable and don’t know where to go?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What if you are finding the classwork too difficult?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What if you are feeling sick?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What if you need to use the bathroom during class time?&amp;quot;&quot;/&gt;&lt;property id=&quot;20307&quot; value=&quot;260&quot;/&gt;&lt;/object&gt;&lt;object type=&quot;3&quot; unique_id=&quot;10009&quot;&gt;&lt;property id=&quot;20148&quot; value=&quot;5&quot;/&gt;&lt;property id=&quot;20300&quot; value=&quot;Slide 6 - &amp;quot;What if you need to pay money for an excursion?&amp;quot;&quot;/&gt;&lt;property id=&quot;20307&quot; value=&quot;261&quot;/&gt;&lt;/object&gt;&lt;object type=&quot;3&quot; unique_id=&quot;10010&quot;&gt;&lt;property id=&quot;20148&quot; value=&quot;5&quot;/&gt;&lt;property id=&quot;20300&quot; value=&quot;Slide 7 - &amp;quot;What if I can’t find assembly?&amp;quot;&quot;/&gt;&lt;property id=&quot;20307&quot; value=&quot;262&quot;/&gt;&lt;/object&gt;&lt;object type=&quot;3&quot; unique_id=&quot;10011&quot;&gt;&lt;property id=&quot;20148&quot; value=&quot;5&quot;/&gt;&lt;property id=&quot;20300&quot; value=&quot;Slide 8 - &amp;quot;What if I am late for school or need to leave school early?&amp;quot;&quot;/&gt;&lt;property id=&quot;20307&quot; value=&quot;269&quot;/&gt;&lt;/object&gt;&lt;object type=&quot;3&quot; unique_id=&quot;10012&quot;&gt;&lt;property id=&quot;20148&quot; value=&quot;5&quot;/&gt;&lt;property id=&quot;20300&quot; value=&quot;Slide 9 - &amp;quot;What if I don't know where to go for sport?&amp;quot;&quot;/&gt;&lt;property id=&quot;20307&quot; value=&quot;263&quot;/&gt;&lt;/object&gt;&lt;object type=&quot;3&quot; unique_id=&quot;10013&quot;&gt;&lt;property id=&quot;20148&quot; value=&quot;5&quot;/&gt;&lt;property id=&quot;20300&quot; value=&quot;Slide 10 - &amp;quot;What if I forget to wear my sport uniform on sports day?&amp;quot;&quot;/&gt;&lt;property id=&quot;20307&quot; value=&quot;264&quot;/&gt;&lt;/object&gt;&lt;object type=&quot;3&quot; unique_id=&quot;10014&quot;&gt;&lt;property id=&quot;20148&quot; value=&quot;5&quot;/&gt;&lt;property id=&quot;20300&quot; value=&quot;Slide 11 - &amp;quot;What if my library book is overdue?&amp;quot;&quot;/&gt;&lt;property id=&quot;20307&quot; value=&quot;265&quot;/&gt;&lt;/object&gt;&lt;object type=&quot;3&quot; unique_id=&quot;10015&quot;&gt;&lt;property id=&quot;20148&quot; value=&quot;5&quot;/&gt;&lt;property id=&quot;20300&quot; value=&quot;Slide 12 - &amp;quot;What if someone is bullying you?&amp;quot;&quot;/&gt;&lt;property id=&quot;20307&quot; value=&quot;266&quot;/&gt;&lt;/object&gt;&lt;object type=&quot;3&quot; unique_id=&quot;10016&quot;&gt;&lt;property id=&quot;20148&quot; value=&quot;5&quot;/&gt;&lt;property id=&quot;20300&quot; value=&quot;Slide 13 - &amp;quot;What if I don’t know the rules at High School?&amp;quot;&quot;/&gt;&lt;property id=&quot;20307&quot; value=&quot;267&quot;/&gt;&lt;/object&gt;&lt;object type=&quot;3&quot; unique_id=&quot;10017&quot;&gt;&lt;property id=&quot;20148&quot; value=&quot;5&quot;/&gt;&lt;property id=&quot;20300&quot; value=&quot;Slide 14&quot;/&gt;&lt;property id=&quot;20307&quot; value=&quot;268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642</Words>
  <Application>Microsoft Office PowerPoint</Application>
  <PresentationFormat>On-screen Show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Navigating High School</vt:lpstr>
      <vt:lpstr>What if you have lost your timetable and don’t know where to go?</vt:lpstr>
      <vt:lpstr>What if you are finding the classwork too difficult?</vt:lpstr>
      <vt:lpstr>What if you are feeling sick?</vt:lpstr>
      <vt:lpstr>What if you need to use the bathroom during class time?</vt:lpstr>
      <vt:lpstr>What if you need to pay money for an excursion?</vt:lpstr>
      <vt:lpstr>What if I can’t find assembly?</vt:lpstr>
      <vt:lpstr>What if I am late for school or need to leave school early?</vt:lpstr>
      <vt:lpstr>What if I don't know where to go for sport?</vt:lpstr>
      <vt:lpstr>What if I forget to wear my sport uniform on sports day?</vt:lpstr>
      <vt:lpstr>What if my library book is overdue?</vt:lpstr>
      <vt:lpstr>What if someone is bullying you?</vt:lpstr>
      <vt:lpstr>What if I don’t know the rules at High School?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Dad</dc:creator>
  <cp:lastModifiedBy>Sutton, Angela</cp:lastModifiedBy>
  <cp:revision>17</cp:revision>
  <dcterms:created xsi:type="dcterms:W3CDTF">2011-11-24T07:23:12Z</dcterms:created>
  <dcterms:modified xsi:type="dcterms:W3CDTF">2012-08-02T23:05:44Z</dcterms:modified>
</cp:coreProperties>
</file>